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68" autoAdjust="0"/>
  </p:normalViewPr>
  <p:slideViewPr>
    <p:cSldViewPr snapToGrid="0">
      <p:cViewPr varScale="1">
        <p:scale>
          <a:sx n="75" d="100"/>
          <a:sy n="75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2CD97-82A7-4DCC-93F9-BEFF20A27E63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879E5-CEA7-4715-B4A7-AFA13A9F09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297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79E5-CEA7-4715-B4A7-AFA13A9F09D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06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Føre-var-prinsippet:</a:t>
            </a:r>
            <a:r>
              <a:rPr lang="nb-NO" baseline="0" dirty="0" smtClean="0"/>
              <a:t> Betyr å tenke over de langsiktige konsekvensene av det du har tenkt å gjennomføre, for å se om det påvirker </a:t>
            </a:r>
            <a:r>
              <a:rPr lang="nb-NO" baseline="0" dirty="0" err="1" smtClean="0"/>
              <a:t>f.eks</a:t>
            </a:r>
            <a:r>
              <a:rPr lang="nb-NO" baseline="0" dirty="0" smtClean="0"/>
              <a:t> miljøet fremover. Føre-var brukes ikke bare i forhold til miljøet, men også i dagliglivet, for å unngå eller forhindre små eller store skader.  </a:t>
            </a:r>
          </a:p>
          <a:p>
            <a:r>
              <a:rPr lang="nb-NO" baseline="0" dirty="0" smtClean="0"/>
              <a:t>Eksempel på føre-var i stor sammenheng er fiskekvoter, jaktkvoter o.l.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79E5-CEA7-4715-B4A7-AFA13A9F09D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72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Plast er i</a:t>
            </a:r>
            <a:r>
              <a:rPr lang="nb-NO" baseline="0" dirty="0" smtClean="0"/>
              <a:t> dag en stor </a:t>
            </a:r>
            <a:r>
              <a:rPr lang="nb-NO" baseline="0" dirty="0" err="1" smtClean="0"/>
              <a:t>snakkis</a:t>
            </a:r>
            <a:r>
              <a:rPr lang="nb-NO" baseline="0" dirty="0" smtClean="0"/>
              <a:t> i forhold til forsøpling av vannet. Forurensing og utslipp av CO2 er også viktig.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79E5-CEA7-4715-B4A7-AFA13A9F09D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611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79E5-CEA7-4715-B4A7-AFA13A9F09D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50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Regjeringen</a:t>
            </a:r>
            <a:r>
              <a:rPr lang="nb-NO" baseline="0" dirty="0" smtClean="0"/>
              <a:t> sier at Norge skal være en pådriver i arbeidet med klima- og miljøavtaler. </a:t>
            </a:r>
          </a:p>
          <a:p>
            <a:r>
              <a:rPr lang="nb-NO" baseline="0" dirty="0" smtClean="0"/>
              <a:t>Konvensjoner funnet på: www.regjeringen.no og https://snl.no/klimakonvensjoner</a:t>
            </a:r>
          </a:p>
          <a:p>
            <a:r>
              <a:rPr lang="nb-NO" baseline="0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79E5-CEA7-4715-B4A7-AFA13A9F09D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81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Bildene er hentet fra artikler på:</a:t>
            </a:r>
            <a:r>
              <a:rPr lang="nb-NO" baseline="0" dirty="0" smtClean="0"/>
              <a:t> https://www.tv2.no/a/11256864/ og https://vg.no/nyheter/utenriks/i/wPQQXo/sattellittbilder-mindre-forurensing-over-italia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79E5-CEA7-4715-B4A7-AFA13A9F09D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95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2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81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117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94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09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81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71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36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27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7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9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5F4F4-7CA4-482E-B16C-5830069B77DB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960-67E3-498A-BA36-DBA085BB72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7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rie/planet-plast" TargetMode="External"/><Relationship Id="rId2" Type="http://schemas.openxmlformats.org/officeDocument/2006/relationships/hyperlink" Target="https://sortere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" TargetMode="External"/><Relationship Id="rId5" Type="http://schemas.openxmlformats.org/officeDocument/2006/relationships/hyperlink" Target="http://www.jennyskavlan.com/" TargetMode="External"/><Relationship Id="rId4" Type="http://schemas.openxmlformats.org/officeDocument/2006/relationships/hyperlink" Target="https://tv.nrk.no/serie/matsjokk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BÆREKRAFTIG UTVIKLING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Naturfag VG1 og VG3</a:t>
            </a:r>
          </a:p>
          <a:p>
            <a:r>
              <a:rPr lang="nb-NO" dirty="0" smtClean="0"/>
              <a:t>Relevant for SF-, YF- og Påbyggelever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NDLA – Heimefra – 19.3.20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14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312150" y="106507"/>
            <a:ext cx="10515600" cy="1325563"/>
          </a:xfrm>
        </p:spPr>
        <p:txBody>
          <a:bodyPr/>
          <a:lstStyle/>
          <a:p>
            <a:r>
              <a:rPr lang="nb-NO" dirty="0" smtClean="0"/>
              <a:t>Corona-virusets påvirkning på forurensingen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0" y="1154546"/>
            <a:ext cx="5618502" cy="557414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90" y="1103891"/>
            <a:ext cx="5605319" cy="44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kan du påvirke verden i en positiv retning?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Tenke før du kjøper: Trenger jeg den?</a:t>
            </a:r>
          </a:p>
          <a:p>
            <a:r>
              <a:rPr lang="nb-NO" dirty="0" smtClean="0"/>
              <a:t>Bidra til gjenbruk</a:t>
            </a:r>
          </a:p>
          <a:p>
            <a:r>
              <a:rPr lang="nb-NO" dirty="0" smtClean="0"/>
              <a:t>Kildesortere</a:t>
            </a:r>
          </a:p>
          <a:p>
            <a:r>
              <a:rPr lang="nb-NO" dirty="0" smtClean="0"/>
              <a:t>Plukke søppel</a:t>
            </a:r>
          </a:p>
          <a:p>
            <a:r>
              <a:rPr lang="nb-NO" dirty="0" smtClean="0"/>
              <a:t>Slå av lys i rom man ikke er i, og ta ut laderen til mobiltelefonen når ikke i bruk</a:t>
            </a:r>
          </a:p>
          <a:p>
            <a:r>
              <a:rPr lang="nb-NO" dirty="0" smtClean="0"/>
              <a:t>Gå, sykle eller bruke kollektivtransport</a:t>
            </a:r>
          </a:p>
          <a:p>
            <a:r>
              <a:rPr lang="nb-NO" dirty="0" smtClean="0"/>
              <a:t>Velge kortreist mat</a:t>
            </a:r>
          </a:p>
          <a:p>
            <a:r>
              <a:rPr lang="nb-NO" dirty="0" smtClean="0"/>
              <a:t>Reise mindre med fly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36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Praktiske oppgaver/tidsfordriv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Rydde i klesskapet</a:t>
            </a:r>
          </a:p>
          <a:p>
            <a:r>
              <a:rPr lang="nb-NO" dirty="0" err="1" smtClean="0"/>
              <a:t>Redesigne</a:t>
            </a:r>
            <a:r>
              <a:rPr lang="nb-NO" dirty="0" smtClean="0"/>
              <a:t> noe, klesplagg eller møbel</a:t>
            </a:r>
          </a:p>
          <a:p>
            <a:r>
              <a:rPr lang="nb-NO" dirty="0" smtClean="0"/>
              <a:t>Lage noe av gjenbruksmaterialer, eks en drage, dukkemøbler </a:t>
            </a:r>
            <a:r>
              <a:rPr lang="nb-NO" dirty="0" err="1" smtClean="0"/>
              <a:t>el.l</a:t>
            </a:r>
            <a:endParaRPr lang="nb-NO" dirty="0" smtClean="0"/>
          </a:p>
          <a:p>
            <a:r>
              <a:rPr lang="nb-NO" dirty="0" smtClean="0"/>
              <a:t>Begynne gode kildesorteringsvaner</a:t>
            </a:r>
          </a:p>
          <a:p>
            <a:r>
              <a:rPr lang="nb-NO" dirty="0" smtClean="0"/>
              <a:t>Undersøke dobbeltemballasje/unødvendig emballasje på varer</a:t>
            </a:r>
          </a:p>
          <a:p>
            <a:r>
              <a:rPr lang="nb-NO" dirty="0" smtClean="0"/>
              <a:t>Ta en søppelplukketur med en venn eller med familien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33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17095" y="365125"/>
            <a:ext cx="10936705" cy="1460500"/>
          </a:xfrm>
        </p:spPr>
        <p:txBody>
          <a:bodyPr/>
          <a:lstStyle/>
          <a:p>
            <a:r>
              <a:rPr lang="nb-NO" dirty="0" smtClean="0"/>
              <a:t>Gode nettressurser for å lære mer eller få ideer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https://sortere.no</a:t>
            </a:r>
            <a:r>
              <a:rPr lang="nb-NO" dirty="0" smtClean="0"/>
              <a:t>  (for kildesortering)</a:t>
            </a:r>
          </a:p>
          <a:p>
            <a:r>
              <a:rPr lang="nb-NO" dirty="0" smtClean="0">
                <a:hlinkClick r:id="rId3"/>
              </a:rPr>
              <a:t>https://tv.nrk.no/serie/planet-plast</a:t>
            </a:r>
            <a:r>
              <a:rPr lang="nb-NO" dirty="0" smtClean="0"/>
              <a:t> (TV-serie på NRK om plast)</a:t>
            </a:r>
          </a:p>
          <a:p>
            <a:r>
              <a:rPr lang="nb-NO" dirty="0" smtClean="0">
                <a:hlinkClick r:id="rId4"/>
              </a:rPr>
              <a:t>https://tv.nrk.no/serie/matsjokket</a:t>
            </a:r>
            <a:r>
              <a:rPr lang="nb-NO" dirty="0" smtClean="0"/>
              <a:t> (TV-serie om matsvinn)</a:t>
            </a:r>
          </a:p>
          <a:p>
            <a:r>
              <a:rPr lang="nb-NO" dirty="0" smtClean="0">
                <a:hlinkClick r:id="rId5"/>
              </a:rPr>
              <a:t>www.jennyskavlan.com/</a:t>
            </a:r>
            <a:r>
              <a:rPr lang="nb-NO" dirty="0" smtClean="0"/>
              <a:t> (redesign av klær)</a:t>
            </a:r>
          </a:p>
          <a:p>
            <a:r>
              <a:rPr lang="nb-NO" dirty="0" smtClean="0">
                <a:hlinkClick r:id="rId6"/>
              </a:rPr>
              <a:t>www.Youtube.com</a:t>
            </a:r>
            <a:r>
              <a:rPr lang="nb-NO" dirty="0" smtClean="0"/>
              <a:t> – søk etter 5 </a:t>
            </a:r>
            <a:r>
              <a:rPr lang="nb-NO" dirty="0" err="1" smtClean="0"/>
              <a:t>minutes</a:t>
            </a:r>
            <a:r>
              <a:rPr lang="nb-NO" dirty="0" smtClean="0"/>
              <a:t> </a:t>
            </a:r>
            <a:r>
              <a:rPr lang="nb-NO" dirty="0" err="1" smtClean="0"/>
              <a:t>craft</a:t>
            </a:r>
            <a:r>
              <a:rPr lang="nb-NO" dirty="0" smtClean="0"/>
              <a:t>/ 5 </a:t>
            </a:r>
            <a:r>
              <a:rPr lang="nb-NO" dirty="0" err="1" smtClean="0"/>
              <a:t>minutes</a:t>
            </a:r>
            <a:r>
              <a:rPr lang="nb-NO" dirty="0" smtClean="0"/>
              <a:t> </a:t>
            </a:r>
            <a:r>
              <a:rPr lang="nb-NO" dirty="0" err="1" smtClean="0"/>
              <a:t>craft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r>
              <a:rPr lang="nb-NO" dirty="0" smtClean="0"/>
              <a:t> (ideer til å lage ulike ting)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85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Temaer i forelesningen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Bærekraftig utvikling</a:t>
            </a:r>
          </a:p>
          <a:p>
            <a:r>
              <a:rPr lang="nb-NO" dirty="0" smtClean="0"/>
              <a:t>Menneskets påvirkning på miljøet</a:t>
            </a:r>
          </a:p>
          <a:p>
            <a:r>
              <a:rPr lang="nb-NO" dirty="0" smtClean="0"/>
              <a:t>Forbruksvalg og avfallet vi produserer</a:t>
            </a:r>
          </a:p>
          <a:p>
            <a:r>
              <a:rPr lang="nb-NO" dirty="0" smtClean="0"/>
              <a:t>Internasjonalt samarbeid</a:t>
            </a:r>
          </a:p>
          <a:p>
            <a:r>
              <a:rPr lang="nb-NO" dirty="0" smtClean="0"/>
              <a:t>Interessekonflikter</a:t>
            </a:r>
          </a:p>
          <a:p>
            <a:r>
              <a:rPr lang="nb-NO" dirty="0" smtClean="0"/>
              <a:t>Corona-viruset sin påvirkning på forurensingen</a:t>
            </a:r>
          </a:p>
          <a:p>
            <a:r>
              <a:rPr lang="nb-NO" dirty="0" smtClean="0"/>
              <a:t>Hvordan kan du påvirke verden i en positiv retning?</a:t>
            </a:r>
          </a:p>
          <a:p>
            <a:r>
              <a:rPr lang="nb-NO" dirty="0" smtClean="0"/>
              <a:t>Praktiske oppgaver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20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Bærekraftig utvikling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Definisjon fra Senit boka: </a:t>
            </a:r>
          </a:p>
          <a:p>
            <a:pPr marL="0" indent="0">
              <a:buNone/>
            </a:pPr>
            <a:r>
              <a:rPr lang="nb-NO" i="1" dirty="0" smtClean="0"/>
              <a:t>En bærekraftig utvikling av samfunnet er en utvikling som imøtekommer dagens behov uten å ødelegge fremtidige generasjoners mulighet for å dekke sine behov</a:t>
            </a:r>
          </a:p>
          <a:p>
            <a:pPr marL="0" indent="0">
              <a:buNone/>
            </a:pPr>
            <a:endParaRPr lang="nb-NO" i="1" dirty="0"/>
          </a:p>
          <a:p>
            <a:r>
              <a:rPr lang="nb-NO" dirty="0" smtClean="0"/>
              <a:t>Viktig begrep å få med seg her: </a:t>
            </a:r>
          </a:p>
          <a:p>
            <a:pPr marL="0" indent="0">
              <a:buNone/>
            </a:pPr>
            <a:r>
              <a:rPr lang="nb-NO" i="1" dirty="0" smtClean="0"/>
              <a:t>			Føre-var-prinsippet</a:t>
            </a:r>
          </a:p>
          <a:p>
            <a:r>
              <a:rPr lang="nb-NO" dirty="0" smtClean="0"/>
              <a:t>Daglig bruk er </a:t>
            </a:r>
            <a:r>
              <a:rPr lang="nb-NO" dirty="0" err="1" smtClean="0"/>
              <a:t>f.eks</a:t>
            </a:r>
            <a:r>
              <a:rPr lang="nb-NO" dirty="0" smtClean="0"/>
              <a:t> </a:t>
            </a:r>
          </a:p>
          <a:p>
            <a:pPr>
              <a:buFontTx/>
              <a:buChar char="-"/>
            </a:pPr>
            <a:r>
              <a:rPr lang="nb-NO" dirty="0" smtClean="0"/>
              <a:t>bruke bilbelte</a:t>
            </a:r>
          </a:p>
          <a:p>
            <a:pPr>
              <a:buFontTx/>
              <a:buChar char="-"/>
            </a:pPr>
            <a:r>
              <a:rPr lang="nb-NO" dirty="0" smtClean="0"/>
              <a:t>hjelm når man kjører moped</a:t>
            </a:r>
          </a:p>
          <a:p>
            <a:pPr>
              <a:buFontTx/>
              <a:buChar char="-"/>
            </a:pPr>
            <a:r>
              <a:rPr lang="nb-NO" dirty="0" smtClean="0"/>
              <a:t>brannvarsler hjemme etc. 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29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Menneskets påvirkning på miljøet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Alt vi gjør påvirker miljøet rundt oss i større eller mindre grad</a:t>
            </a:r>
          </a:p>
          <a:p>
            <a:r>
              <a:rPr lang="nb-NO" dirty="0" smtClean="0"/>
              <a:t>I dagens samfunn er det en del miljøutfordringer som vi står overfor. Her kan nevnes: </a:t>
            </a:r>
          </a:p>
          <a:p>
            <a:pPr marL="0" indent="0">
              <a:buNone/>
            </a:pPr>
            <a:r>
              <a:rPr lang="nb-NO" dirty="0" smtClean="0"/>
              <a:t>	- Forsøpling både til lands og i vannet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Forurensing og utslipp av blant annet CO</a:t>
            </a:r>
            <a:r>
              <a:rPr lang="nb-NO" sz="1800" dirty="0" smtClean="0"/>
              <a:t>2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Ferskvannsressurser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Biologisk mangfold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Menneskeskapte klimaendringer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Utbygging av områder</a:t>
            </a:r>
          </a:p>
        </p:txBody>
      </p:sp>
    </p:spTree>
    <p:extLst>
      <p:ext uri="{BB962C8B-B14F-4D97-AF65-F5344CB8AC3E}">
        <p14:creationId xmlns:p14="http://schemas.microsoft.com/office/powerpoint/2010/main" val="14121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Forbruksvalg og avfallet vi produserer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Alt du velger å kjøpe er med på å sette et </a:t>
            </a:r>
            <a:r>
              <a:rPr lang="nb-NO" i="1" dirty="0" smtClean="0"/>
              <a:t>Økologisk fotavtrykk</a:t>
            </a:r>
            <a:r>
              <a:rPr lang="nb-NO" dirty="0" smtClean="0"/>
              <a:t> </a:t>
            </a:r>
          </a:p>
          <a:p>
            <a:pPr>
              <a:buFontTx/>
              <a:buChar char="-"/>
            </a:pPr>
            <a:r>
              <a:rPr lang="nb-NO" dirty="0" smtClean="0"/>
              <a:t>Definisjonen av et </a:t>
            </a:r>
            <a:r>
              <a:rPr lang="nb-NO" i="1" dirty="0" smtClean="0"/>
              <a:t>Økologisk fotavtrykk </a:t>
            </a:r>
            <a:r>
              <a:rPr lang="nb-NO" dirty="0" smtClean="0"/>
              <a:t>er i Senit definert slik: </a:t>
            </a:r>
          </a:p>
          <a:p>
            <a:pPr marL="0" indent="0">
              <a:buNone/>
            </a:pPr>
            <a:r>
              <a:rPr lang="nb-NO" i="1" dirty="0" smtClean="0"/>
              <a:t>Det økologiske fotavtrykket vårt er et mål for det totale forbruket vårt av ressurser, til å produsere det vi forbruker, og til å absorbere utslippene våre og det avfallet vi etterlater</a:t>
            </a:r>
            <a:endParaRPr lang="nb-NO" dirty="0" smtClean="0"/>
          </a:p>
          <a:p>
            <a:pPr marL="0" indent="0">
              <a:buNone/>
            </a:pPr>
            <a:endParaRPr lang="nb-NO" i="1" dirty="0"/>
          </a:p>
          <a:p>
            <a:r>
              <a:rPr lang="nb-NO" dirty="0" smtClean="0"/>
              <a:t>Kjøp av </a:t>
            </a:r>
            <a:r>
              <a:rPr lang="nb-NO" dirty="0" err="1" smtClean="0"/>
              <a:t>f.eks</a:t>
            </a:r>
            <a:r>
              <a:rPr lang="nb-NO" dirty="0" smtClean="0"/>
              <a:t> ny mobiltelefon ofte bidrar til ganske mye forurensing, i form av plast, metaller, utslipp i forbindelse med produksjon og transport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51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Forbruksvalg og avfallet vi produserer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Dine valg hver dag er med på  å sette et stort eller lite avtrykk på miljøet vårt</a:t>
            </a:r>
          </a:p>
          <a:p>
            <a:r>
              <a:rPr lang="nb-NO" dirty="0" smtClean="0"/>
              <a:t>Valg innen transport og feriereiser</a:t>
            </a:r>
          </a:p>
          <a:p>
            <a:r>
              <a:rPr lang="nb-NO" dirty="0" smtClean="0"/>
              <a:t>Valg av kortreiste matvarer og produkter</a:t>
            </a:r>
          </a:p>
          <a:p>
            <a:r>
              <a:rPr lang="nb-NO" dirty="0" smtClean="0"/>
              <a:t>Miljømerking av varer for å gjøre oss oppmerksomme på at varen er mer miljøvennlig, eks Svanemerket og EUs miljøblomst</a:t>
            </a:r>
          </a:p>
        </p:txBody>
      </p:sp>
    </p:spTree>
    <p:extLst>
      <p:ext uri="{BB962C8B-B14F-4D97-AF65-F5344CB8AC3E}">
        <p14:creationId xmlns:p14="http://schemas.microsoft.com/office/powerpoint/2010/main" val="28161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Avfallet vårt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 mye avfall kaster du hvert år?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I 2016 var tallet 433 kg pr person* </a:t>
            </a:r>
          </a:p>
          <a:p>
            <a:r>
              <a:rPr lang="nb-NO" dirty="0" smtClean="0"/>
              <a:t>Hvilke steg er gjort og kan vi gjøre for å redusere avfallsmengden vår?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Kildesortering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Gjenvinning og redesign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Deponering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Sortering av miljøskadelig avfall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489484" y="6488668"/>
            <a:ext cx="967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*Kilde:</a:t>
            </a:r>
            <a:r>
              <a:rPr lang="nb-NO" baseline="0" dirty="0" smtClean="0"/>
              <a:t> https://www.abcnyheter.no/livet/2017/07/12/195316652/sa-mye-soppel-kaster-du-hvert-ar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19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Internasjonalt samarbeid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Virkninger av forurensing er ikke bare lokalt, men også internasjonalt</a:t>
            </a:r>
          </a:p>
          <a:p>
            <a:r>
              <a:rPr lang="nb-NO" dirty="0" smtClean="0"/>
              <a:t>Det finnes flere internasjonale klima- og miljøavtaler som skal forplikte medlemslandene at de bidrar til å gjennomføre det konvensjonen sier. </a:t>
            </a:r>
          </a:p>
          <a:p>
            <a:r>
              <a:rPr lang="nb-NO" dirty="0" smtClean="0"/>
              <a:t>Norge er med i flere slike konvensjoner som handler om miljø og klima. Og deltar på flere klimakonferanser. Blant annet: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FNs </a:t>
            </a:r>
            <a:r>
              <a:rPr lang="nb-NO" dirty="0" err="1" smtClean="0"/>
              <a:t>bærekraftsformål</a:t>
            </a:r>
            <a:r>
              <a:rPr lang="nb-NO" dirty="0" smtClean="0"/>
              <a:t> (2015)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Kyotoavtalen (1997) </a:t>
            </a:r>
          </a:p>
          <a:p>
            <a:pPr marL="0" indent="0">
              <a:buNone/>
            </a:pPr>
            <a:r>
              <a:rPr lang="nb-NO" dirty="0" smtClean="0"/>
              <a:t>	- </a:t>
            </a:r>
            <a:r>
              <a:rPr lang="nb-NO" dirty="0" err="1" smtClean="0"/>
              <a:t>Parisavtalen</a:t>
            </a:r>
            <a:r>
              <a:rPr lang="nb-NO" dirty="0" smtClean="0"/>
              <a:t> (2015)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39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Interessekonflikter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Definisjon fra Senit: </a:t>
            </a:r>
          </a:p>
          <a:p>
            <a:pPr marL="0" indent="0">
              <a:buNone/>
            </a:pPr>
            <a:r>
              <a:rPr lang="nb-NO" i="1" dirty="0" smtClean="0"/>
              <a:t>I en interessekonflikt er det ulike interessegrupper. Uenighet mellom interessegruppene handler oftest om hvordan kostnader eller andre byrder skal fordeles</a:t>
            </a:r>
          </a:p>
          <a:p>
            <a:pPr marL="0" indent="0">
              <a:buNone/>
            </a:pPr>
            <a:r>
              <a:rPr lang="nb-NO" dirty="0" smtClean="0"/>
              <a:t>Eksempler på interessekonflikter - internasjonalt:</a:t>
            </a:r>
          </a:p>
          <a:p>
            <a:pPr>
              <a:buFontTx/>
              <a:buChar char="-"/>
            </a:pPr>
            <a:r>
              <a:rPr lang="nb-NO" dirty="0" smtClean="0"/>
              <a:t>Tilgang på rent drikkevann</a:t>
            </a:r>
          </a:p>
          <a:p>
            <a:pPr>
              <a:buFontTx/>
              <a:buChar char="-"/>
            </a:pPr>
            <a:r>
              <a:rPr lang="nb-NO" dirty="0" smtClean="0"/>
              <a:t>Utslipp av CO</a:t>
            </a:r>
            <a:r>
              <a:rPr lang="nb-NO" sz="1800" dirty="0" smtClean="0"/>
              <a:t>2</a:t>
            </a:r>
          </a:p>
          <a:p>
            <a:pPr>
              <a:buFontTx/>
              <a:buChar char="-"/>
            </a:pPr>
            <a:r>
              <a:rPr lang="nb-NO" dirty="0" smtClean="0"/>
              <a:t>Dumping av farlig avfall i fattige land</a:t>
            </a:r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Eksempler på lokale interessekonflikter: </a:t>
            </a:r>
          </a:p>
          <a:p>
            <a:pPr>
              <a:buFontTx/>
              <a:buChar char="-"/>
            </a:pPr>
            <a:r>
              <a:rPr lang="nb-NO" dirty="0" smtClean="0"/>
              <a:t>Vindmølleparker</a:t>
            </a:r>
          </a:p>
          <a:p>
            <a:pPr>
              <a:buFontTx/>
              <a:buChar char="-"/>
            </a:pPr>
            <a:r>
              <a:rPr lang="nb-NO" dirty="0" smtClean="0"/>
              <a:t>Naturparker/naturvern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4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C65FDF34DEB438D4AF6480ECB19BD" ma:contentTypeVersion="8" ma:contentTypeDescription="Create a new document." ma:contentTypeScope="" ma:versionID="95dea735d852b3412cc278e95a12ae5b">
  <xsd:schema xmlns:xsd="http://www.w3.org/2001/XMLSchema" xmlns:xs="http://www.w3.org/2001/XMLSchema" xmlns:p="http://schemas.microsoft.com/office/2006/metadata/properties" xmlns:ns3="1a0432cc-4a70-41aa-9137-e099c3a9f482" targetNamespace="http://schemas.microsoft.com/office/2006/metadata/properties" ma:root="true" ma:fieldsID="57b019209ac21c35e3e5cb70d59d7efc" ns3:_="">
    <xsd:import namespace="1a0432cc-4a70-41aa-9137-e099c3a9f4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432cc-4a70-41aa-9137-e099c3a9f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78263D-89CA-4DC2-AF6B-DC27BC224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0432cc-4a70-41aa-9137-e099c3a9f4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2C011F-EF85-4F21-8434-B777EC4F2E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BCEB9-47B9-4B01-8653-EC554BD3148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a0432cc-4a70-41aa-9137-e099c3a9f48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797</Words>
  <Application>Microsoft Office PowerPoint</Application>
  <PresentationFormat>Widescreen</PresentationFormat>
  <Paragraphs>107</Paragraphs>
  <Slides>13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BÆREKRAFTIG UTVIKLING</vt:lpstr>
      <vt:lpstr>Temaer i forelesningen</vt:lpstr>
      <vt:lpstr>Bærekraftig utvikling</vt:lpstr>
      <vt:lpstr>Menneskets påvirkning på miljøet</vt:lpstr>
      <vt:lpstr>Forbruksvalg og avfallet vi produserer</vt:lpstr>
      <vt:lpstr>Forbruksvalg og avfallet vi produserer</vt:lpstr>
      <vt:lpstr>Avfallet vårt</vt:lpstr>
      <vt:lpstr>Internasjonalt samarbeid</vt:lpstr>
      <vt:lpstr>Interessekonflikter</vt:lpstr>
      <vt:lpstr>Corona-virusets påvirkning på forurensingen</vt:lpstr>
      <vt:lpstr>Hvordan kan du påvirke verden i en positiv retning?</vt:lpstr>
      <vt:lpstr>Praktiske oppgaver/tidsfordriv</vt:lpstr>
      <vt:lpstr>Gode nettressurser for å lære mer eller få ideer</vt:lpstr>
    </vt:vector>
  </TitlesOfParts>
  <Company>Vest-Agder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BÆREKRAFTIG UTVIKLING</dc:title>
  <dc:creator>Gustafsson, Tove</dc:creator>
  <cp:lastModifiedBy>Gustafsson, Tove</cp:lastModifiedBy>
  <cp:revision>27</cp:revision>
  <dcterms:created xsi:type="dcterms:W3CDTF">2020-03-17T10:24:13Z</dcterms:created>
  <dcterms:modified xsi:type="dcterms:W3CDTF">2020-03-19T12:35:57Z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0x01010083BC65FDF34DEB438D4AF6480ECB19BD</vt:lpwstr>
  </property>
</Properties>
</file>